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256" r:id="rId3"/>
    <p:sldId id="257" r:id="rId5"/>
    <p:sldId id="271" r:id="rId6"/>
    <p:sldId id="258" r:id="rId7"/>
    <p:sldId id="272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effectLst/>
              </a:rPr>
              <a:t>B</a:t>
            </a:r>
            <a:r>
              <a:rPr lang="en-US" altLang="zh-CN" dirty="0">
                <a:effectLst/>
              </a:rPr>
              <a:t>io-synthetic Fur</a:t>
            </a:r>
            <a:endParaRPr lang="en-US" altLang="zh-CN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Market Intervention</a:t>
            </a:r>
            <a:endParaRPr lang="en-US" altLang="zh-CN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Illustration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0160" y="1796415"/>
            <a:ext cx="2886075" cy="2886075"/>
          </a:xfrm>
          <a:prstGeom prst="rect">
            <a:avLst/>
          </a:prstGeom>
        </p:spPr>
      </p:pic>
      <p:pic>
        <p:nvPicPr>
          <p:cNvPr id="6" name="图片 5" descr="/private/var/folders/v4/lmyj9wc57k14s4ynj_q4s8_80000gn/T/com.kingsoft.wpsoffice.mac/picturecompress_20230804093543/output_1.jpgoutput_1"/>
          <p:cNvPicPr>
            <a:picLocks noChangeAspect="1"/>
          </p:cNvPicPr>
          <p:nvPr/>
        </p:nvPicPr>
        <p:blipFill>
          <a:blip r:embed="rId2"/>
          <a:srcRect b="19383"/>
          <a:stretch>
            <a:fillRect/>
          </a:stretch>
        </p:blipFill>
        <p:spPr>
          <a:xfrm>
            <a:off x="5179060" y="1433195"/>
            <a:ext cx="6213475" cy="36118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44470" y="5495925"/>
            <a:ext cx="67030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/>
              <a:t>This is a mink fur, however, it is not obtained from mink, </a:t>
            </a:r>
            <a:r>
              <a:rPr lang="en-US" altLang="zh-CN" sz="2400"/>
              <a:t>instead it</a:t>
            </a:r>
            <a:r>
              <a:rPr lang="zh-CN" altLang="en-US" sz="2400"/>
              <a:t> is a laboratory synthesis</a:t>
            </a:r>
            <a:r>
              <a:rPr lang="en-US" altLang="zh-CN" sz="2400"/>
              <a:t>.</a:t>
            </a:r>
            <a:endParaRPr lang="en-US" altLang="zh-CN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产品</a:t>
            </a:r>
            <a:r>
              <a:rPr lang="zh-CN" altLang="en-US"/>
              <a:t>概览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0160" y="1796415"/>
            <a:ext cx="2886075" cy="2886075"/>
          </a:xfrm>
          <a:prstGeom prst="rect">
            <a:avLst/>
          </a:prstGeom>
        </p:spPr>
      </p:pic>
      <p:pic>
        <p:nvPicPr>
          <p:cNvPr id="6" name="图片 5" descr="/private/var/folders/v4/lmyj9wc57k14s4ynj_q4s8_80000gn/T/com.kingsoft.wpsoffice.mac/picturecompress_20230804093543/output_1.jpgoutput_1"/>
          <p:cNvPicPr>
            <a:picLocks noChangeAspect="1"/>
          </p:cNvPicPr>
          <p:nvPr/>
        </p:nvPicPr>
        <p:blipFill>
          <a:blip r:embed="rId2"/>
          <a:srcRect b="19383"/>
          <a:stretch>
            <a:fillRect/>
          </a:stretch>
        </p:blipFill>
        <p:spPr>
          <a:xfrm>
            <a:off x="5179060" y="1433195"/>
            <a:ext cx="6213475" cy="36118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44470" y="5495925"/>
            <a:ext cx="67030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/>
              <a:t>这是一张特殊的水貂皮，它不是从动物身上获取而是通过实验室生物合成</a:t>
            </a:r>
            <a:r>
              <a:rPr lang="zh-CN" altLang="en-US" sz="2400"/>
              <a:t>的</a:t>
            </a:r>
            <a:endParaRPr lang="zh-CN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Participant 1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p>
            <a:r>
              <a:rPr lang="en-US" altLang="zh-CN"/>
              <a:t>What is your occupation/background?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r>
              <a:rPr lang="en-US" altLang="zh-CN"/>
              <a:t>Will you accept fur in this form?</a:t>
            </a:r>
            <a:endParaRPr lang="en-US" altLang="zh-CN"/>
          </a:p>
          <a:p>
            <a:pPr marL="0" indent="0">
              <a:buNone/>
            </a:pPr>
            <a:r>
              <a:rPr lang="en-US" altLang="zh-CN">
                <a:sym typeface="+mn-ea"/>
              </a:rPr>
              <a:t>A. YES                                                    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B. NO(Reason</a:t>
            </a:r>
            <a:r>
              <a:rPr lang="en-US" altLang="zh-CN">
                <a:sym typeface="+mn-ea"/>
              </a:rPr>
              <a:t>):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r>
              <a:rPr lang="en-US" altLang="zh-CN"/>
              <a:t>How much extra are you willing to pay for this kind of product? (Genuine mink</a:t>
            </a:r>
            <a:r>
              <a:rPr lang="en-US" altLang="zh-CN"/>
              <a:t> garments are known to sell for $1000 average)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A. No premiums accepted </a:t>
            </a:r>
            <a:r>
              <a:rPr lang="en-US" altLang="zh-CN"/>
              <a:t>for fake fur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B. Equivalent price accepted</a:t>
            </a:r>
            <a:r>
              <a:rPr lang="zh-CN" altLang="en-US"/>
              <a:t>（</a:t>
            </a:r>
            <a:r>
              <a:rPr lang="en-US" altLang="zh-CN"/>
              <a:t>+-10%</a:t>
            </a:r>
            <a:r>
              <a:rPr lang="zh-CN" altLang="en-US"/>
              <a:t>）</a:t>
            </a:r>
            <a:r>
              <a:rPr lang="en-US" altLang="zh-CN">
                <a:sym typeface="+mn-ea"/>
              </a:rPr>
              <a:t> 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C. Slight premium accepted(+15%)            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D. Any price accepted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参访者</a:t>
            </a:r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0000"/>
          </a:bodyPr>
          <a:p>
            <a:r>
              <a:rPr lang="zh-CN" altLang="en-US"/>
              <a:t>您的职业</a:t>
            </a:r>
            <a:r>
              <a:rPr lang="en-US" altLang="zh-CN"/>
              <a:t>/</a:t>
            </a:r>
            <a:r>
              <a:rPr lang="zh-CN" altLang="en-US"/>
              <a:t>背景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r>
              <a:rPr lang="zh-CN" altLang="en-US"/>
              <a:t>您会接受这种形式的皮草吗？</a:t>
            </a:r>
            <a:endParaRPr lang="en-US" altLang="zh-CN"/>
          </a:p>
          <a:p>
            <a:pPr marL="0" indent="0">
              <a:buNone/>
            </a:pPr>
            <a:r>
              <a:rPr lang="en-US" altLang="zh-CN">
                <a:sym typeface="+mn-ea"/>
              </a:rPr>
              <a:t>A. </a:t>
            </a:r>
            <a:r>
              <a:rPr lang="zh-CN" altLang="en-US">
                <a:sym typeface="+mn-ea"/>
              </a:rPr>
              <a:t>会</a:t>
            </a:r>
            <a:r>
              <a:rPr lang="en-US" altLang="zh-CN">
                <a:sym typeface="+mn-ea"/>
              </a:rPr>
              <a:t>                                                   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B. </a:t>
            </a:r>
            <a:r>
              <a:rPr lang="zh-CN" altLang="en-US">
                <a:sym typeface="+mn-ea"/>
              </a:rPr>
              <a:t>不会（</a:t>
            </a:r>
            <a:r>
              <a:rPr lang="zh-CN" altLang="en-US">
                <a:sym typeface="+mn-ea"/>
              </a:rPr>
              <a:t>原因）</a:t>
            </a:r>
            <a:r>
              <a:rPr lang="en-US" altLang="zh-CN">
                <a:sym typeface="+mn-ea"/>
              </a:rPr>
              <a:t>: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r>
              <a:rPr lang="zh-CN" altLang="en-US"/>
              <a:t>您会愿意为这种全新的皮草承担多少溢价？（已知真皮成衣的销售均价在</a:t>
            </a:r>
            <a:r>
              <a:rPr lang="en-US" altLang="zh-CN"/>
              <a:t>1000</a:t>
            </a:r>
            <a:r>
              <a:rPr lang="zh-CN" altLang="en-US"/>
              <a:t>美金）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A. </a:t>
            </a:r>
            <a:r>
              <a:rPr lang="zh-CN" altLang="en-US"/>
              <a:t>不愿意为</a:t>
            </a:r>
            <a:r>
              <a:rPr lang="zh-CN" altLang="en-US"/>
              <a:t>假毛承担任何溢价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B. </a:t>
            </a:r>
            <a:r>
              <a:rPr lang="zh-CN" altLang="en-US">
                <a:sym typeface="+mn-ea"/>
              </a:rPr>
              <a:t>愿意承担与真皮相符的售价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C. </a:t>
            </a:r>
            <a:r>
              <a:rPr lang="zh-CN" altLang="en-US">
                <a:sym typeface="+mn-ea"/>
              </a:rPr>
              <a:t>愿意承担轻微的溢价</a:t>
            </a:r>
            <a:r>
              <a:rPr lang="en-US" altLang="zh-CN">
                <a:sym typeface="+mn-ea"/>
              </a:rPr>
              <a:t>           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D. </a:t>
            </a:r>
            <a:r>
              <a:rPr lang="zh-CN" altLang="en-US">
                <a:sym typeface="+mn-ea"/>
              </a:rPr>
              <a:t>愿意承担任何</a:t>
            </a:r>
            <a:r>
              <a:rPr lang="zh-CN" altLang="en-US">
                <a:sym typeface="+mn-ea"/>
              </a:rPr>
              <a:t>的溢价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WPS 文字</Application>
  <PresentationFormat>宽屏</PresentationFormat>
  <Paragraphs>42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Helvetica Neue</vt:lpstr>
      <vt:lpstr>微软雅黑</vt:lpstr>
      <vt:lpstr>汉仪旗黑</vt:lpstr>
      <vt:lpstr>宋体</vt:lpstr>
      <vt:lpstr>Arial Unicode MS</vt:lpstr>
      <vt:lpstr>汉仪书宋二KW</vt:lpstr>
      <vt:lpstr>Office 主题​​</vt:lpstr>
      <vt:lpstr>Bio-synthetic Fur</vt:lpstr>
      <vt:lpstr>Illustration</vt:lpstr>
      <vt:lpstr>Illustration</vt:lpstr>
      <vt:lpstr>Participant 1</vt:lpstr>
      <vt:lpstr>Participant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牙先生</cp:lastModifiedBy>
  <cp:revision>11</cp:revision>
  <dcterms:created xsi:type="dcterms:W3CDTF">2023-08-06T02:07:02Z</dcterms:created>
  <dcterms:modified xsi:type="dcterms:W3CDTF">2023-08-06T02:07:02Z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2052-5.0.0.7550</vt:lpwstr>
  </property>
  <property fmtid="{D5CDD505-2E9C-101B-9397-08002B2CF9AE}" pid="3" name="ICV">
    <vt:lpwstr>4E400563674DD04A2155CC6402CE777A</vt:lpwstr>
  </property>
</Properties>
</file>